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9802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885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5405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5212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588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7750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199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pPr/>
              <a:t>19.07.2018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13" Type="http://schemas.openxmlformats.org/officeDocument/2006/relationships/image" Target="../media/image92.emf"/><Relationship Id="rId3" Type="http://schemas.openxmlformats.org/officeDocument/2006/relationships/audio" Target="../media/audio10.wav"/><Relationship Id="rId7" Type="http://schemas.openxmlformats.org/officeDocument/2006/relationships/image" Target="../media/image86.emf"/><Relationship Id="rId12" Type="http://schemas.openxmlformats.org/officeDocument/2006/relationships/image" Target="../media/image9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emf"/><Relationship Id="rId11" Type="http://schemas.openxmlformats.org/officeDocument/2006/relationships/image" Target="../media/image90.emf"/><Relationship Id="rId5" Type="http://schemas.openxmlformats.org/officeDocument/2006/relationships/image" Target="../media/image84.emf"/><Relationship Id="rId10" Type="http://schemas.openxmlformats.org/officeDocument/2006/relationships/image" Target="../media/image89.emf"/><Relationship Id="rId4" Type="http://schemas.openxmlformats.org/officeDocument/2006/relationships/image" Target="../media/image83.emf"/><Relationship Id="rId9" Type="http://schemas.openxmlformats.org/officeDocument/2006/relationships/image" Target="../media/image8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emf"/><Relationship Id="rId5" Type="http://schemas.openxmlformats.org/officeDocument/2006/relationships/image" Target="../media/image82.emf"/><Relationship Id="rId4" Type="http://schemas.openxmlformats.org/officeDocument/2006/relationships/image" Target="../media/image9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emf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0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12" Type="http://schemas.openxmlformats.org/officeDocument/2006/relationships/image" Target="../media/image2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emf"/><Relationship Id="rId5" Type="http://schemas.openxmlformats.org/officeDocument/2006/relationships/image" Target="../media/image22.emf"/><Relationship Id="rId15" Type="http://schemas.openxmlformats.org/officeDocument/2006/relationships/image" Target="../media/image19.emf"/><Relationship Id="rId10" Type="http://schemas.openxmlformats.org/officeDocument/2006/relationships/image" Target="../media/image27.emf"/><Relationship Id="rId4" Type="http://schemas.openxmlformats.org/officeDocument/2006/relationships/image" Target="../media/image21.emf"/><Relationship Id="rId9" Type="http://schemas.openxmlformats.org/officeDocument/2006/relationships/image" Target="../media/image26.emf"/><Relationship Id="rId14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10" Type="http://schemas.openxmlformats.org/officeDocument/2006/relationships/image" Target="../media/image39.emf"/><Relationship Id="rId4" Type="http://schemas.openxmlformats.org/officeDocument/2006/relationships/image" Target="../media/image33.emf"/><Relationship Id="rId9" Type="http://schemas.openxmlformats.org/officeDocument/2006/relationships/image" Target="../media/image3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audio" Target="../media/audio7.wav"/><Relationship Id="rId7" Type="http://schemas.openxmlformats.org/officeDocument/2006/relationships/image" Target="../media/image4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Relationship Id="rId9" Type="http://schemas.openxmlformats.org/officeDocument/2006/relationships/image" Target="../media/image4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image" Target="../media/image58.emf"/><Relationship Id="rId18" Type="http://schemas.openxmlformats.org/officeDocument/2006/relationships/image" Target="../media/image63.emf"/><Relationship Id="rId26" Type="http://schemas.openxmlformats.org/officeDocument/2006/relationships/image" Target="../media/image71.emf"/><Relationship Id="rId3" Type="http://schemas.openxmlformats.org/officeDocument/2006/relationships/audio" Target="../media/audio8.wav"/><Relationship Id="rId21" Type="http://schemas.openxmlformats.org/officeDocument/2006/relationships/image" Target="../media/image66.emf"/><Relationship Id="rId7" Type="http://schemas.openxmlformats.org/officeDocument/2006/relationships/image" Target="../media/image52.emf"/><Relationship Id="rId12" Type="http://schemas.openxmlformats.org/officeDocument/2006/relationships/image" Target="../media/image57.emf"/><Relationship Id="rId17" Type="http://schemas.openxmlformats.org/officeDocument/2006/relationships/image" Target="../media/image62.emf"/><Relationship Id="rId25" Type="http://schemas.openxmlformats.org/officeDocument/2006/relationships/image" Target="../media/image7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1.emf"/><Relationship Id="rId20" Type="http://schemas.openxmlformats.org/officeDocument/2006/relationships/image" Target="../media/image6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11" Type="http://schemas.openxmlformats.org/officeDocument/2006/relationships/image" Target="../media/image56.emf"/><Relationship Id="rId24" Type="http://schemas.openxmlformats.org/officeDocument/2006/relationships/image" Target="../media/image69.emf"/><Relationship Id="rId5" Type="http://schemas.openxmlformats.org/officeDocument/2006/relationships/image" Target="../media/image50.jpeg"/><Relationship Id="rId15" Type="http://schemas.openxmlformats.org/officeDocument/2006/relationships/image" Target="../media/image60.emf"/><Relationship Id="rId23" Type="http://schemas.openxmlformats.org/officeDocument/2006/relationships/image" Target="../media/image68.emf"/><Relationship Id="rId10" Type="http://schemas.openxmlformats.org/officeDocument/2006/relationships/image" Target="../media/image55.emf"/><Relationship Id="rId19" Type="http://schemas.openxmlformats.org/officeDocument/2006/relationships/image" Target="../media/image64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Relationship Id="rId14" Type="http://schemas.openxmlformats.org/officeDocument/2006/relationships/image" Target="../media/image59.emf"/><Relationship Id="rId22" Type="http://schemas.openxmlformats.org/officeDocument/2006/relationships/image" Target="../media/image6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13" Type="http://schemas.openxmlformats.org/officeDocument/2006/relationships/image" Target="../media/image78.emf"/><Relationship Id="rId3" Type="http://schemas.openxmlformats.org/officeDocument/2006/relationships/audio" Target="../media/audio9.wav"/><Relationship Id="rId7" Type="http://schemas.openxmlformats.org/officeDocument/2006/relationships/image" Target="../media/image39.emf"/><Relationship Id="rId12" Type="http://schemas.openxmlformats.org/officeDocument/2006/relationships/image" Target="../media/image77.emf"/><Relationship Id="rId17" Type="http://schemas.openxmlformats.org/officeDocument/2006/relationships/image" Target="../media/image82.emf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emf"/><Relationship Id="rId11" Type="http://schemas.openxmlformats.org/officeDocument/2006/relationships/image" Target="../media/image57.emf"/><Relationship Id="rId5" Type="http://schemas.openxmlformats.org/officeDocument/2006/relationships/image" Target="../media/image73.emf"/><Relationship Id="rId15" Type="http://schemas.openxmlformats.org/officeDocument/2006/relationships/image" Target="../media/image80.emf"/><Relationship Id="rId10" Type="http://schemas.openxmlformats.org/officeDocument/2006/relationships/image" Target="../media/image56.emf"/><Relationship Id="rId4" Type="http://schemas.openxmlformats.org/officeDocument/2006/relationships/image" Target="../media/image72.emf"/><Relationship Id="rId9" Type="http://schemas.openxmlformats.org/officeDocument/2006/relationships/image" Target="../media/image76.emf"/><Relationship Id="rId14" Type="http://schemas.openxmlformats.org/officeDocument/2006/relationships/image" Target="../media/image7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B191F88-C5FB-40BB-A2A9-AC99EC31847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8520" y="-1"/>
            <a:ext cx="9289032" cy="68850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5A8913A-A5AA-4FE9-AD21-7CCD8A99F46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4544" y="-2115616"/>
            <a:ext cx="9793088" cy="952063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26F64A25-FD6A-4010-9CD4-CC89369C21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8975" y="317527"/>
            <a:ext cx="6034042" cy="40440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094FDB0-68E1-432F-B299-AC831637634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69294" y="1340768"/>
            <a:ext cx="1345412" cy="4680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3F2B322D-7B78-407E-AC59-93C814597A3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2262" y="836712"/>
            <a:ext cx="2331000" cy="58708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41BC2264-3FDF-4F05-A43B-AD311F079A61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871" y="5589239"/>
            <a:ext cx="1481692" cy="116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809803"/>
      </p:ext>
    </p:extLst>
  </p:cSld>
  <p:clrMapOvr>
    <a:masterClrMapping/>
  </p:clrMapOvr>
  <p:transition spd="slow" advClick="0" advTm="5000">
    <p:wipe/>
    <p:sndAc>
      <p:stSnd>
        <p:snd r:embed="rId3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xmlns="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96F13BD-6387-4CF4-9586-01DB341A1C3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147551"/>
            <a:ext cx="5181827" cy="49350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945DC8B-0B79-4F18-B639-6151E6D13DD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773794"/>
            <a:ext cx="2690363" cy="58708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07DC093-7898-4083-B090-BC2EAD21935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01885" y="2564904"/>
            <a:ext cx="1377239" cy="23885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1D4AE6D-2CDF-485B-A4B5-EEF7F395FE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3178" y="3355834"/>
            <a:ext cx="1631700" cy="16453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4C662AB-280B-480F-A94C-8DB6ACCCFB9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00F6184-480A-4D2C-B026-EF73C7EC9610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0442969"/>
      </p:ext>
    </p:extLst>
  </p:cSld>
  <p:clrMapOvr>
    <a:masterClrMapping/>
  </p:clrMapOvr>
  <p:transition spd="slow" advClick="0" advTm="20000">
    <p:wipe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3C204AA-4A69-4AE9-B5AE-A6DFE7574B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153" b="8254"/>
          <a:stretch/>
        </p:blipFill>
        <p:spPr>
          <a:xfrm>
            <a:off x="785464" y="742806"/>
            <a:ext cx="7573071" cy="417172"/>
          </a:xfrm>
          <a:prstGeom prst="rect">
            <a:avLst/>
          </a:prstGeom>
          <a:ln>
            <a:solidFill>
              <a:srgbClr val="00AEEF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498CE11-B0A5-473A-82BD-EA2CA1C4B52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2" t="28783" r="1004"/>
          <a:stretch/>
        </p:blipFill>
        <p:spPr>
          <a:xfrm>
            <a:off x="1331640" y="1873126"/>
            <a:ext cx="5528036" cy="40240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A5ADF87-BF39-4E4B-A70E-61EAD8A00E7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AD86656-4834-4A9A-8B01-3F65FB25CCF4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5B81257-A172-4F7B-84F3-B805C25B6DCD}"/>
              </a:ext>
            </a:extLst>
          </p:cNvPr>
          <p:cNvSpPr/>
          <p:nvPr/>
        </p:nvSpPr>
        <p:spPr>
          <a:xfrm>
            <a:off x="2295458" y="2204864"/>
            <a:ext cx="3644694" cy="216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44B243C-6EB1-4B95-9A3E-7D2FCF1FA23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52120" y="1563398"/>
            <a:ext cx="3039194" cy="504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8293795"/>
      </p:ext>
    </p:extLst>
  </p:cSld>
  <p:clrMapOvr>
    <a:masterClrMapping/>
  </p:clrMapOvr>
  <p:transition spd="slow" advClick="0" advTm="30000">
    <p:wipe/>
    <p:sndAc>
      <p:stSnd>
        <p:snd r:embed="rId3" name="1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8975799"/>
      </p:ext>
    </p:extLst>
  </p:cSld>
  <p:clrMapOvr>
    <a:masterClrMapping/>
  </p:clrMapOvr>
  <p:transition spd="slow" advClick="0" advTm="5000">
    <p:wip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7B4BB17-97D7-42C1-80CD-D172A39B1A9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8348" y="2148356"/>
            <a:ext cx="2070118" cy="450114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9CD08DA-354F-4C63-BB69-AB96F227B476}"/>
              </a:ext>
            </a:extLst>
          </p:cNvPr>
          <p:cNvSpPr/>
          <p:nvPr/>
        </p:nvSpPr>
        <p:spPr>
          <a:xfrm>
            <a:off x="5785581" y="1104880"/>
            <a:ext cx="1657826" cy="36215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44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?</a:t>
            </a:r>
            <a:endParaRPr lang="ru-RU" sz="34400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D5C2E5B-0617-4A6E-862F-AAC3EA2D8B3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2329" y="2492896"/>
            <a:ext cx="2446383" cy="40324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6B5F148-D506-429C-B620-4CA6A4DA5CD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31859" y="3631012"/>
            <a:ext cx="1886835" cy="2338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52F416C-A145-4895-990B-02AF2BC0786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55422" y="520272"/>
            <a:ext cx="4726543" cy="157159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3CDD5AA-C4A7-45A6-BB37-13CFBADBA97E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097" y="1728970"/>
            <a:ext cx="3117713" cy="15843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25ECC49-039B-4BF3-8F4B-54D9548912E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40112" y="3631012"/>
            <a:ext cx="301088" cy="30132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86AE7AC-2669-4A13-9E2A-F24A1AFB5183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CC09698-52CD-456F-BC50-0FCC225D1611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2976980"/>
      </p:ext>
    </p:extLst>
  </p:cSld>
  <p:clrMapOvr>
    <a:masterClrMapping/>
  </p:clrMapOvr>
  <p:transition spd="slow" advClick="0" advTm="5000">
    <p:wipe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7518096-D835-4C6A-8F6D-285B966983BC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DC2A025-5FD9-4159-A7AA-D688E47DC53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5993A3B-12CA-48B5-8E4F-780EC709C67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20781" y="178273"/>
            <a:ext cx="3093402" cy="3284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241497A-FCDB-45E8-8145-6B4AE5FC204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476672"/>
            <a:ext cx="3240360" cy="25903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D839D13-801E-4342-95E0-515B374AEC4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83200" y="339762"/>
            <a:ext cx="660384" cy="6608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DD47FCA-F404-4B4E-AE3D-C6BBBEAEEA2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83200" y="1455758"/>
            <a:ext cx="660384" cy="7087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4391C1E-49F9-4519-8265-730DC91A8ED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83200" y="2707632"/>
            <a:ext cx="673746" cy="5205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747C81E-5EAA-447B-AEEA-7B561755647B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97720" y="3728460"/>
            <a:ext cx="1214063" cy="2400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264C926-E4E2-4EFD-99B5-9668D2854CE1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87113" y="4544940"/>
            <a:ext cx="835275" cy="7678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33C2BB9-8E4D-4992-BDF7-7A21BC64855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64968" y="3728460"/>
            <a:ext cx="1214063" cy="24008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2DE7589-BDD9-40F9-BEC7-940671FC10BB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964968" y="4186486"/>
            <a:ext cx="1512766" cy="21948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31A20097-F1E8-4220-9857-BDDF2AAFDED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02203" y="3728460"/>
            <a:ext cx="1214063" cy="240084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292B0A6A-8075-4FBD-96E3-4C98860F8C9E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12160" y="4437112"/>
            <a:ext cx="843121" cy="109232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79B0D47-2EA7-4EE4-AC56-19E25591BE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3454" y="3735664"/>
            <a:ext cx="1182624" cy="2343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E31FECD1-F4BE-49FF-AD2D-37FAAF8E54A9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753866" y="3486354"/>
            <a:ext cx="2641800" cy="264384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F3FE8D8C-0CD3-425F-B9C5-73D1D1CECAE9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5496" y="1358992"/>
            <a:ext cx="3162284" cy="52513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F447CCB-30DD-4A36-8291-EB92315DB369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20687490">
            <a:off x="1123395" y="3217912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5270329"/>
      </p:ext>
    </p:extLst>
  </p:cSld>
  <p:clrMapOvr>
    <a:masterClrMapping/>
  </p:clrMapOvr>
  <p:transition spd="slow" advClick="0" advTm="5000">
    <p:wip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xmlns="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xmlns="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2184522"/>
      </p:ext>
    </p:extLst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D67949F-C078-44F9-835B-9CF0CA3C88F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80512" y="1102398"/>
            <a:ext cx="3040013" cy="48697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E505F05-3DAB-464D-8C9F-7B739DC2233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373592" y="2824257"/>
            <a:ext cx="3409088" cy="32270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40271D8-770C-4948-ACA4-027708D22D9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373593" y="1196752"/>
            <a:ext cx="2622375" cy="24980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FD3A2A3-C083-4510-9672-FABB55F365FE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C3D6595-F025-499A-B39C-D340EF75E70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7042690"/>
      </p:ext>
    </p:extLst>
  </p:cSld>
  <p:clrMapOvr>
    <a:masterClrMapping/>
  </p:clrMapOvr>
  <p:transition spd="slow" advClick="0" advTm="8000">
    <p:wipe/>
    <p:sndAc>
      <p:stSnd>
        <p:snd r:embed="rId2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59948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65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59584 -0.004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0.00093 L -0.5757 0.0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2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4242155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xmlns="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xmlns="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xmlns="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</TotalTime>
  <Words>199</Words>
  <Application>Microsoft Office PowerPoint</Application>
  <PresentationFormat>Экран (4:3)</PresentationFormat>
  <Paragraphs>64</Paragraphs>
  <Slides>12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Лилия Масхутовна</cp:lastModifiedBy>
  <cp:revision>109</cp:revision>
  <dcterms:created xsi:type="dcterms:W3CDTF">2018-05-17T08:42:44Z</dcterms:created>
  <dcterms:modified xsi:type="dcterms:W3CDTF">2018-07-19T07:07:45Z</dcterms:modified>
</cp:coreProperties>
</file>